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1530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96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79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370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02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264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7847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30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67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9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1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365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44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10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62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224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6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9BF28-1BC7-4936-A031-5C4D1984143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12EF971-F2D4-4FBA-929D-F3A0E2DC3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6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983534" y="4206256"/>
            <a:ext cx="5176910" cy="26447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Ethics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Diversity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Learning Theories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Teaching Strategies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Classroom Management</a:t>
            </a:r>
            <a:endParaRPr lang="en-US" sz="2400" b="1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-1" y="1038681"/>
            <a:ext cx="3573195" cy="31675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Laurel Roberts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Undergraduates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Pre-class training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Online Modules for Mastery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120 UTA/year</a:t>
            </a:r>
            <a:endParaRPr lang="en-US" sz="2400" b="1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954215" y="39859"/>
            <a:ext cx="3756074" cy="31675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Alyson </a:t>
            </a:r>
            <a:r>
              <a:rPr lang="en-US" sz="2400" b="1" u="sng" dirty="0" err="1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Zeamer</a:t>
            </a:r>
            <a:endParaRPr lang="en-US" sz="2400" b="1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Undergraduate</a:t>
            </a:r>
          </a:p>
          <a:p>
            <a:pPr marL="457200" lvl="2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 days Pre-class</a:t>
            </a:r>
          </a:p>
          <a:p>
            <a:pPr marL="457200" lvl="2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Recitations</a:t>
            </a:r>
          </a:p>
          <a:p>
            <a:pPr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Graduate </a:t>
            </a:r>
          </a:p>
          <a:p>
            <a:pPr marL="457200" lvl="2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Lab/Lecture</a:t>
            </a:r>
          </a:p>
          <a:p>
            <a:pPr marL="457200" lvl="2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Course</a:t>
            </a:r>
          </a:p>
        </p:txBody>
      </p:sp>
      <p:sp>
        <p:nvSpPr>
          <p:cNvPr id="7" name="Oval 6"/>
          <p:cNvSpPr/>
          <p:nvPr/>
        </p:nvSpPr>
        <p:spPr>
          <a:xfrm>
            <a:off x="5584867" y="1219211"/>
            <a:ext cx="3573195" cy="31675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err="1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Bina</a:t>
            </a: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u="sng" dirty="0" err="1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Vanmali</a:t>
            </a:r>
            <a:endParaRPr lang="en-US" sz="2400" b="1" u="sng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Graduates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 Semester Courses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Teaching with Tech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E-teaching Portfolio</a:t>
            </a:r>
          </a:p>
        </p:txBody>
      </p:sp>
      <p:sp>
        <p:nvSpPr>
          <p:cNvPr id="10" name="Down Arrow 9"/>
          <p:cNvSpPr/>
          <p:nvPr/>
        </p:nvSpPr>
        <p:spPr>
          <a:xfrm rot="19074329">
            <a:off x="1800656" y="4009303"/>
            <a:ext cx="1322363" cy="10128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171070" y="3210537"/>
            <a:ext cx="1322363" cy="10128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 rot="1514487">
            <a:off x="5880167" y="4203153"/>
            <a:ext cx="1322363" cy="10128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06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994757" y="24627"/>
            <a:ext cx="5176910" cy="26447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Classroom Management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Teaching Strategies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Learning Theories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Diversity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Ethics</a:t>
            </a:r>
          </a:p>
        </p:txBody>
      </p:sp>
      <p:sp>
        <p:nvSpPr>
          <p:cNvPr id="3" name="Oval 2"/>
          <p:cNvSpPr/>
          <p:nvPr/>
        </p:nvSpPr>
        <p:spPr>
          <a:xfrm>
            <a:off x="-6267" y="2196881"/>
            <a:ext cx="3573195" cy="31675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Laurel Roberts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Undergraduates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Pre-class training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Online Modules for Mastery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120 UTA/year</a:t>
            </a:r>
            <a:endParaRPr lang="en-US" sz="2400" b="1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722973" y="3643433"/>
            <a:ext cx="3756074" cy="31675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Alyson </a:t>
            </a:r>
            <a:r>
              <a:rPr lang="en-US" sz="2400" b="1" u="sng" dirty="0" err="1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Zeamer</a:t>
            </a:r>
            <a:endParaRPr lang="en-US" sz="2400" b="1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Undergraduate</a:t>
            </a:r>
          </a:p>
          <a:p>
            <a:pPr marL="457200" lvl="2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 days Pre-class</a:t>
            </a:r>
          </a:p>
          <a:p>
            <a:pPr marL="457200" lvl="2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Recitations</a:t>
            </a:r>
          </a:p>
          <a:p>
            <a:pPr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Graduate </a:t>
            </a:r>
          </a:p>
          <a:p>
            <a:pPr marL="457200" lvl="2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Lab/Lecture</a:t>
            </a:r>
          </a:p>
          <a:p>
            <a:pPr marL="457200" lvl="2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Course</a:t>
            </a:r>
          </a:p>
        </p:txBody>
      </p:sp>
      <p:sp>
        <p:nvSpPr>
          <p:cNvPr id="5" name="Oval 4"/>
          <p:cNvSpPr/>
          <p:nvPr/>
        </p:nvSpPr>
        <p:spPr>
          <a:xfrm>
            <a:off x="5584982" y="2269450"/>
            <a:ext cx="3573195" cy="31675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err="1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Bina</a:t>
            </a: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u="sng" dirty="0" err="1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Vanmali</a:t>
            </a:r>
            <a:endParaRPr lang="en-US" sz="2400" b="1" u="sng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Graduates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 Semester Courses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Teaching with Tech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E-teaching Portfolio</a:t>
            </a:r>
          </a:p>
        </p:txBody>
      </p:sp>
      <p:sp>
        <p:nvSpPr>
          <p:cNvPr id="6" name="Down Arrow 5"/>
          <p:cNvSpPr/>
          <p:nvPr/>
        </p:nvSpPr>
        <p:spPr>
          <a:xfrm rot="7987590">
            <a:off x="6701724" y="1477732"/>
            <a:ext cx="928875" cy="10128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 rot="10800000">
            <a:off x="4084967" y="2496457"/>
            <a:ext cx="963544" cy="13567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Down Arrow 8"/>
          <p:cNvSpPr/>
          <p:nvPr/>
        </p:nvSpPr>
        <p:spPr>
          <a:xfrm rot="13684241">
            <a:off x="1698496" y="1479991"/>
            <a:ext cx="928875" cy="10128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 rot="19160442">
            <a:off x="-650512" y="401786"/>
            <a:ext cx="2685144" cy="1320800"/>
          </a:xfrm>
        </p:spPr>
        <p:txBody>
          <a:bodyPr>
            <a:noAutofit/>
          </a:bodyPr>
          <a:lstStyle/>
          <a:p>
            <a:pPr algn="ctr"/>
            <a:r>
              <a:rPr lang="en-US" sz="4800" b="1" u="sng" dirty="0" smtClean="0">
                <a:solidFill>
                  <a:schemeClr val="tx1"/>
                </a:solidFill>
              </a:rPr>
              <a:t>TA Training</a:t>
            </a:r>
            <a:endParaRPr lang="en-US" sz="4800" b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7142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82</Words>
  <Application>Microsoft Office PowerPoint</Application>
  <PresentationFormat>On-screen Show (4:3)</PresentationFormat>
  <Paragraphs>45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Trebuchet MS</vt:lpstr>
      <vt:lpstr>Wingdings</vt:lpstr>
      <vt:lpstr>Wingdings 3</vt:lpstr>
      <vt:lpstr>Facet</vt:lpstr>
      <vt:lpstr>PowerPoint Presentation</vt:lpstr>
      <vt:lpstr>TA Training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bina.vanmali</dc:creator>
  <cp:lastModifiedBy>bina.vanmali</cp:lastModifiedBy>
  <cp:revision>7</cp:revision>
  <dcterms:created xsi:type="dcterms:W3CDTF">2014-03-12T18:36:35Z</dcterms:created>
  <dcterms:modified xsi:type="dcterms:W3CDTF">2014-03-12T19:31:51Z</dcterms:modified>
</cp:coreProperties>
</file>